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71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BECAB1AD-848C-491A-9D6E-077643FDBBC1}"/>
              </a:ext>
            </a:extLst>
          </p:cNvPr>
          <p:cNvSpPr/>
          <p:nvPr/>
        </p:nvSpPr>
        <p:spPr>
          <a:xfrm>
            <a:off x="674914" y="3039217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zestawów działań</a:t>
            </a: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97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  <p:grpSp>
        <p:nvGrpSpPr>
          <p:cNvPr id="11" name="Grupa 10">
            <a:extLst>
              <a:ext uri="{FF2B5EF4-FFF2-40B4-BE49-F238E27FC236}">
                <a16:creationId xmlns:a16="http://schemas.microsoft.com/office/drawing/2014/main" id="{FB0F8E34-EE02-4BA2-B9A2-9DFE6F0F6DB5}"/>
              </a:ext>
            </a:extLst>
          </p:cNvPr>
          <p:cNvGrpSpPr/>
          <p:nvPr/>
        </p:nvGrpSpPr>
        <p:grpSpPr>
          <a:xfrm>
            <a:off x="8715220" y="5168339"/>
            <a:ext cx="3476780" cy="1181474"/>
            <a:chOff x="8449391" y="4974516"/>
            <a:chExt cx="3476780" cy="1181474"/>
          </a:xfrm>
        </p:grpSpPr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1FA28A1C-99F2-4D29-8DEC-3DB39F570D06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 </a:t>
              </a:r>
              <a:br>
                <a:rPr lang="pl-PL" dirty="0"/>
              </a:br>
              <a:r>
                <a:rPr lang="pl-PL" b="1" dirty="0"/>
                <a:t>nie występują jcwp LW</a:t>
              </a:r>
            </a:p>
          </p:txBody>
        </p:sp>
        <p:pic>
          <p:nvPicPr>
            <p:cNvPr id="15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64152AB6-7194-42C1-9026-45DD714EC3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848054"/>
              </p:ext>
            </p:extLst>
          </p:nvPr>
        </p:nvGraphicFramePr>
        <p:xfrm>
          <a:off x="637305" y="4111834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715220" y="5044889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1820</Words>
  <Application>Microsoft Office PowerPoint</Application>
  <PresentationFormat>Panoramiczny</PresentationFormat>
  <Paragraphs>281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48</cp:revision>
  <cp:lastPrinted>2021-05-11T12:27:23Z</cp:lastPrinted>
  <dcterms:created xsi:type="dcterms:W3CDTF">2017-12-14T14:22:37Z</dcterms:created>
  <dcterms:modified xsi:type="dcterms:W3CDTF">2021-06-01T20:56:28Z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